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42"/>
    <p:restoredTop sz="96098"/>
  </p:normalViewPr>
  <p:slideViewPr>
    <p:cSldViewPr snapToGrid="0">
      <p:cViewPr varScale="1">
        <p:scale>
          <a:sx n="128" d="100"/>
          <a:sy n="128" d="100"/>
        </p:scale>
        <p:origin x="1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12/7/23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197717E-02B1-E5B7-E01A-D105CC3AA4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893" r="-1" b="17855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4092ECB-D375-4A85-AD6E-85644D2A99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7" y="3064931"/>
            <a:ext cx="8293042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CD1C22-BFC0-7D93-927F-60006D5C1B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0526" y="3236470"/>
            <a:ext cx="6829044" cy="1252601"/>
          </a:xfrm>
        </p:spPr>
        <p:txBody>
          <a:bodyPr>
            <a:normAutofit/>
          </a:bodyPr>
          <a:lstStyle/>
          <a:p>
            <a:pPr algn="r"/>
            <a:r>
              <a:rPr lang="en-ES" sz="5400" dirty="0">
                <a:solidFill>
                  <a:srgbClr val="FFFFFE"/>
                </a:solidFill>
                <a:latin typeface="+mn-lt"/>
              </a:rPr>
              <a:t>Bookquest</a:t>
            </a:r>
            <a:endParaRPr lang="en-ES" sz="4400" dirty="0">
              <a:solidFill>
                <a:srgbClr val="FFFFFE"/>
              </a:solidFill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71D99-A387-D56A-8D9C-E51131DCBD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00525" y="4669144"/>
            <a:ext cx="6829043" cy="716529"/>
          </a:xfrm>
        </p:spPr>
        <p:txBody>
          <a:bodyPr>
            <a:normAutofit/>
          </a:bodyPr>
          <a:lstStyle/>
          <a:p>
            <a:pPr algn="r"/>
            <a:r>
              <a:rPr lang="en-ES" sz="1600">
                <a:solidFill>
                  <a:srgbClr val="FFFFFE"/>
                </a:solidFill>
              </a:rPr>
              <a:t>María sanz Rocamora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6C1711D-6DAC-4FE1-B7B6-AC8A81B84C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0525" y="4666480"/>
            <a:ext cx="6829043" cy="0"/>
          </a:xfrm>
          <a:prstGeom prst="line">
            <a:avLst/>
          </a:prstGeom>
          <a:ln w="31750">
            <a:solidFill>
              <a:srgbClr val="A3773E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571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9040D-F1CD-1182-A386-715FD92BC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>
                <a:solidFill>
                  <a:schemeClr val="bg2">
                    <a:lumMod val="25000"/>
                  </a:schemeClr>
                </a:solidFill>
              </a:rPr>
              <a:t>ETL</a:t>
            </a:r>
          </a:p>
        </p:txBody>
      </p:sp>
      <p:graphicFrame>
        <p:nvGraphicFramePr>
          <p:cNvPr id="10" name="Content Placeholder 9">
            <a:extLst>
              <a:ext uri="{FF2B5EF4-FFF2-40B4-BE49-F238E27FC236}">
                <a16:creationId xmlns:a16="http://schemas.microsoft.com/office/drawing/2014/main" id="{6D04E0D0-1869-ED6B-E277-F2AC2A0E8F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5615732"/>
              </p:ext>
            </p:extLst>
          </p:nvPr>
        </p:nvGraphicFramePr>
        <p:xfrm>
          <a:off x="1451579" y="2006952"/>
          <a:ext cx="9448069" cy="3807458"/>
        </p:xfrm>
        <a:graphic>
          <a:graphicData uri="http://schemas.openxmlformats.org/drawingml/2006/table">
            <a:tbl>
              <a:tblPr bandCol="1">
                <a:tableStyleId>{9D7B26C5-4107-4FEC-AEDC-1716B250A1EF}</a:tableStyleId>
              </a:tblPr>
              <a:tblGrid>
                <a:gridCol w="2746406">
                  <a:extLst>
                    <a:ext uri="{9D8B030D-6E8A-4147-A177-3AD203B41FA5}">
                      <a16:colId xmlns:a16="http://schemas.microsoft.com/office/drawing/2014/main" val="2690420915"/>
                    </a:ext>
                  </a:extLst>
                </a:gridCol>
                <a:gridCol w="6701663">
                  <a:extLst>
                    <a:ext uri="{9D8B030D-6E8A-4147-A177-3AD203B41FA5}">
                      <a16:colId xmlns:a16="http://schemas.microsoft.com/office/drawing/2014/main" val="3537957962"/>
                    </a:ext>
                  </a:extLst>
                </a:gridCol>
              </a:tblGrid>
              <a:tr h="1205112">
                <a:tc>
                  <a:txBody>
                    <a:bodyPr/>
                    <a:lstStyle/>
                    <a:p>
                      <a:pPr algn="l"/>
                      <a:r>
                        <a:rPr lang="en-ES" sz="20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EXTRACCIÓN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ES" sz="24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- goodreads.com</a:t>
                      </a:r>
                    </a:p>
                    <a:p>
                      <a:r>
                        <a:rPr lang="en-ES" sz="24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- Beautiful Soup</a:t>
                      </a:r>
                    </a:p>
                    <a:p>
                      <a:r>
                        <a:rPr lang="en-ES" sz="24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- Muestra 50k elementos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5186034"/>
                  </a:ext>
                </a:extLst>
              </a:tr>
              <a:tr h="773247">
                <a:tc>
                  <a:txBody>
                    <a:bodyPr/>
                    <a:lstStyle/>
                    <a:p>
                      <a:pPr algn="l"/>
                      <a:r>
                        <a:rPr lang="en-ES" sz="20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TRANSFORMACIÓN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ES" sz="24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- Python/ Pandas</a:t>
                      </a:r>
                    </a:p>
                    <a:p>
                      <a:r>
                        <a:rPr lang="en-ES" sz="24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- 25k elementos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5419256"/>
                  </a:ext>
                </a:extLst>
              </a:tr>
              <a:tr h="771273">
                <a:tc>
                  <a:txBody>
                    <a:bodyPr/>
                    <a:lstStyle/>
                    <a:p>
                      <a:pPr algn="l"/>
                      <a:r>
                        <a:rPr lang="en-ES" sz="20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CARGA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ES" sz="24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Mongo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4954891"/>
                  </a:ext>
                </a:extLst>
              </a:tr>
              <a:tr h="1008113">
                <a:tc>
                  <a:txBody>
                    <a:bodyPr/>
                    <a:lstStyle/>
                    <a:p>
                      <a:pPr algn="l"/>
                      <a:r>
                        <a:rPr lang="en-ES" sz="20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VISUALIZACIÓN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ES" sz="24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Streamlit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17199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0208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E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chemeClr val="bg1"/>
          </a:solidFill>
          <a:ln w="22225">
            <a:solidFill>
              <a:srgbClr val="F8C47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Screen Recording 2023-12-07 at 17.51.26.mov">
            <a:hlinkClick r:id="" action="ppaction://media"/>
            <a:extLst>
              <a:ext uri="{FF2B5EF4-FFF2-40B4-BE49-F238E27FC236}">
                <a16:creationId xmlns:a16="http://schemas.microsoft.com/office/drawing/2014/main" id="{BF8465D1-7D48-7D4A-39A1-D77B712582F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0630" y="643467"/>
            <a:ext cx="10832123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144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6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7CC18-C4AC-8A8D-44E8-42A340A0C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FUTUROS PASOS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2BDAF-CA81-E5DF-3DA2-216D1F6563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897388"/>
          </a:xfrm>
        </p:spPr>
        <p:txBody>
          <a:bodyPr>
            <a:normAutofit/>
          </a:bodyPr>
          <a:lstStyle/>
          <a:p>
            <a:r>
              <a:rPr lang="en-ES" sz="3200" dirty="0"/>
              <a:t>Actualizar la base de datos</a:t>
            </a:r>
          </a:p>
          <a:p>
            <a:r>
              <a:rPr lang="en-GB" sz="3200" dirty="0"/>
              <a:t>Enlaces a </a:t>
            </a:r>
            <a:r>
              <a:rPr lang="en-GB" sz="3200" dirty="0" err="1"/>
              <a:t>una</a:t>
            </a:r>
            <a:r>
              <a:rPr lang="en-GB" sz="3200" dirty="0"/>
              <a:t> </a:t>
            </a:r>
            <a:r>
              <a:rPr lang="en-GB" sz="3200" dirty="0" err="1"/>
              <a:t>página</a:t>
            </a:r>
            <a:r>
              <a:rPr lang="en-GB" sz="3200" dirty="0"/>
              <a:t> de </a:t>
            </a:r>
            <a:r>
              <a:rPr lang="en-GB" sz="3200" dirty="0" err="1"/>
              <a:t>compra</a:t>
            </a:r>
            <a:endParaRPr lang="en-GB" sz="3200" dirty="0"/>
          </a:p>
          <a:p>
            <a:r>
              <a:rPr lang="en-GB" sz="3200" dirty="0" err="1"/>
              <a:t>Otros</a:t>
            </a:r>
            <a:r>
              <a:rPr lang="en-GB" sz="3200" dirty="0"/>
              <a:t> </a:t>
            </a:r>
            <a:r>
              <a:rPr lang="en-GB" sz="3200" dirty="0" err="1"/>
              <a:t>idiomas</a:t>
            </a:r>
            <a:endParaRPr lang="en-GB" sz="3200" dirty="0"/>
          </a:p>
          <a:p>
            <a:r>
              <a:rPr lang="en-GB" sz="3200" dirty="0" err="1"/>
              <a:t>Hacer</a:t>
            </a:r>
            <a:r>
              <a:rPr lang="en-GB" sz="3200" dirty="0"/>
              <a:t> </a:t>
            </a:r>
            <a:r>
              <a:rPr lang="en-GB" sz="3200" dirty="0" err="1"/>
              <a:t>pública</a:t>
            </a:r>
            <a:r>
              <a:rPr lang="en-GB" sz="3200" dirty="0"/>
              <a:t> la app</a:t>
            </a:r>
            <a:endParaRPr lang="en-ES" sz="3200" dirty="0"/>
          </a:p>
        </p:txBody>
      </p:sp>
    </p:spTree>
    <p:extLst>
      <p:ext uri="{BB962C8B-B14F-4D97-AF65-F5344CB8AC3E}">
        <p14:creationId xmlns:p14="http://schemas.microsoft.com/office/powerpoint/2010/main" val="2985637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47127-67FF-0C7A-50C7-0827A1961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2499360"/>
            <a:ext cx="9603275" cy="2474976"/>
          </a:xfrm>
        </p:spPr>
        <p:txBody>
          <a:bodyPr>
            <a:normAutofit/>
          </a:bodyPr>
          <a:lstStyle/>
          <a:p>
            <a:pPr algn="ctr"/>
            <a:r>
              <a:rPr lang="en-ES" sz="4800" dirty="0"/>
              <a:t>Muchas gracias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F3915-CFA1-73C9-A52B-87B0F9C7E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8" y="7794740"/>
            <a:ext cx="9603275" cy="3450613"/>
          </a:xfrm>
        </p:spPr>
        <p:txBody>
          <a:bodyPr/>
          <a:lstStyle/>
          <a:p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303978056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457</TotalTime>
  <Words>50</Words>
  <Application>Microsoft Macintosh PowerPoint</Application>
  <PresentationFormat>Widescreen</PresentationFormat>
  <Paragraphs>20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Gill Sans MT</vt:lpstr>
      <vt:lpstr>Gallery</vt:lpstr>
      <vt:lpstr>Bookquest</vt:lpstr>
      <vt:lpstr>ETL</vt:lpstr>
      <vt:lpstr>PowerPoint Presentation</vt:lpstr>
      <vt:lpstr>FUTUROS PASOS</vt:lpstr>
      <vt:lpstr>Muchas gracias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Bookquest</dc:title>
  <dc:creator>Maria Sanz Rocamora</dc:creator>
  <cp:lastModifiedBy>Maria Sanz Rocamora</cp:lastModifiedBy>
  <cp:revision>4</cp:revision>
  <dcterms:created xsi:type="dcterms:W3CDTF">2023-12-07T15:23:24Z</dcterms:created>
  <dcterms:modified xsi:type="dcterms:W3CDTF">2023-12-07T23:00:35Z</dcterms:modified>
</cp:coreProperties>
</file>

<file path=docProps/thumbnail.jpeg>
</file>